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La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Lato-italic.fntdata"/><Relationship Id="rId10" Type="http://schemas.openxmlformats.org/officeDocument/2006/relationships/font" Target="fonts/Lato-bold.fntdata"/><Relationship Id="rId12" Type="http://schemas.openxmlformats.org/officeDocument/2006/relationships/font" Target="fonts/Lato-boldItalic.fntdata"/><Relationship Id="rId9" Type="http://schemas.openxmlformats.org/officeDocument/2006/relationships/font" Target="fonts/Lato-regular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541c1bf0cb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541c1bf0cb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541c1bf0cb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541c1bf0cb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0725" y="662575"/>
            <a:ext cx="6944200" cy="389942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5"/>
          <p:cNvSpPr txBox="1"/>
          <p:nvPr/>
        </p:nvSpPr>
        <p:spPr>
          <a:xfrm>
            <a:off x="3206975" y="1177250"/>
            <a:ext cx="4763100" cy="14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¿Qué palabra te llevas del taller?</a:t>
            </a:r>
            <a:endParaRPr b="1" sz="3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1" name="Google Shape;101;p25"/>
          <p:cNvPicPr preferRelativeResize="0"/>
          <p:nvPr/>
        </p:nvPicPr>
        <p:blipFill rotWithShape="1">
          <a:blip r:embed="rId4">
            <a:alphaModFix/>
          </a:blip>
          <a:srcRect b="69795" l="17030" r="67052" t="15575"/>
          <a:stretch/>
        </p:blipFill>
        <p:spPr>
          <a:xfrm>
            <a:off x="1086701" y="1403304"/>
            <a:ext cx="507890" cy="542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5"/>
          <p:cNvPicPr preferRelativeResize="0"/>
          <p:nvPr/>
        </p:nvPicPr>
        <p:blipFill rotWithShape="1">
          <a:blip r:embed="rId4">
            <a:alphaModFix/>
          </a:blip>
          <a:srcRect b="49213" l="33076" r="46269" t="33141"/>
          <a:stretch/>
        </p:blipFill>
        <p:spPr>
          <a:xfrm>
            <a:off x="1811283" y="1818222"/>
            <a:ext cx="659060" cy="654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5"/>
          <p:cNvPicPr preferRelativeResize="0"/>
          <p:nvPr/>
        </p:nvPicPr>
        <p:blipFill rotWithShape="1">
          <a:blip r:embed="rId4">
            <a:alphaModFix/>
          </a:blip>
          <a:srcRect b="14908" l="68637" r="10708" t="67446"/>
          <a:stretch/>
        </p:blipFill>
        <p:spPr>
          <a:xfrm>
            <a:off x="532221" y="2367432"/>
            <a:ext cx="659060" cy="6545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6"/>
          <p:cNvSpPr txBox="1"/>
          <p:nvPr>
            <p:ph idx="1" type="body"/>
          </p:nvPr>
        </p:nvSpPr>
        <p:spPr>
          <a:xfrm>
            <a:off x="2400775" y="859450"/>
            <a:ext cx="61929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>
                <a:solidFill>
                  <a:schemeClr val="dk1"/>
                </a:solidFill>
              </a:rPr>
              <a:t>Aplica y </a:t>
            </a:r>
            <a:r>
              <a:rPr b="1" lang="es" sz="2800">
                <a:solidFill>
                  <a:srgbClr val="FF4C02"/>
                </a:solidFill>
              </a:rPr>
              <a:t>comparte</a:t>
            </a:r>
            <a:r>
              <a:rPr lang="es" sz="2800">
                <a:solidFill>
                  <a:srgbClr val="FF4C02"/>
                </a:solidFill>
              </a:rPr>
              <a:t> </a:t>
            </a:r>
            <a:r>
              <a:rPr lang="es" sz="2800">
                <a:solidFill>
                  <a:schemeClr val="dk1"/>
                </a:solidFill>
              </a:rPr>
              <a:t>lo que has</a:t>
            </a:r>
            <a:r>
              <a:rPr b="1" lang="es" sz="2800">
                <a:solidFill>
                  <a:schemeClr val="dk1"/>
                </a:solidFill>
              </a:rPr>
              <a:t> </a:t>
            </a:r>
            <a:r>
              <a:rPr b="1" lang="es" sz="2800">
                <a:solidFill>
                  <a:srgbClr val="FF4C02"/>
                </a:solidFill>
              </a:rPr>
              <a:t>descubierto</a:t>
            </a:r>
            <a:r>
              <a:rPr lang="es" sz="2800">
                <a:solidFill>
                  <a:srgbClr val="FF4C02"/>
                </a:solidFill>
              </a:rPr>
              <a:t> </a:t>
            </a:r>
            <a:r>
              <a:rPr lang="es" sz="2800">
                <a:solidFill>
                  <a:schemeClr val="dk1"/>
                </a:solidFill>
              </a:rPr>
              <a:t>hoy.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 sz="2800">
                <a:solidFill>
                  <a:schemeClr val="dk1"/>
                </a:solidFill>
              </a:rPr>
              <a:t>Sigue aprendiendo sobre la </a:t>
            </a:r>
            <a:r>
              <a:rPr b="1" lang="es" sz="2800">
                <a:solidFill>
                  <a:srgbClr val="F1A800"/>
                </a:solidFill>
              </a:rPr>
              <a:t>diversidad</a:t>
            </a:r>
            <a:r>
              <a:rPr lang="es" sz="2800">
                <a:solidFill>
                  <a:schemeClr val="dk1"/>
                </a:solidFill>
              </a:rPr>
              <a:t>, la </a:t>
            </a:r>
            <a:r>
              <a:rPr b="1" lang="es" sz="2800">
                <a:solidFill>
                  <a:srgbClr val="F1A800"/>
                </a:solidFill>
              </a:rPr>
              <a:t>inclusión </a:t>
            </a:r>
            <a:r>
              <a:rPr lang="es" sz="2800">
                <a:solidFill>
                  <a:schemeClr val="dk1"/>
                </a:solidFill>
              </a:rPr>
              <a:t>y sus </a:t>
            </a:r>
            <a:r>
              <a:rPr b="1" lang="es" sz="2800">
                <a:solidFill>
                  <a:srgbClr val="F1A800"/>
                </a:solidFill>
              </a:rPr>
              <a:t>beneficios.</a:t>
            </a:r>
            <a:endParaRPr b="1" sz="2800">
              <a:solidFill>
                <a:srgbClr val="F1A8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s" sz="2800">
                <a:solidFill>
                  <a:schemeClr val="dk1"/>
                </a:solidFill>
              </a:rPr>
              <a:t>Ven a </a:t>
            </a:r>
            <a:r>
              <a:rPr b="1" lang="es" sz="2800">
                <a:solidFill>
                  <a:srgbClr val="45B282"/>
                </a:solidFill>
              </a:rPr>
              <a:t>hablar con nosotros</a:t>
            </a:r>
            <a:r>
              <a:rPr lang="es" sz="2800">
                <a:solidFill>
                  <a:schemeClr val="dk1"/>
                </a:solidFill>
              </a:rPr>
              <a:t> siempre que lo necesites.</a:t>
            </a:r>
            <a:endParaRPr sz="2800">
              <a:solidFill>
                <a:schemeClr val="dk1"/>
              </a:solidFill>
            </a:endParaRPr>
          </a:p>
        </p:txBody>
      </p:sp>
      <p:pic>
        <p:nvPicPr>
          <p:cNvPr id="109" name="Google Shape;10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-1358713" y="1804414"/>
            <a:ext cx="4699800" cy="150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